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it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597025"/>
            <a:ext cx="7583488" cy="1679575"/>
          </a:xfrm>
        </p:spPr>
        <p:txBody>
          <a:bodyPr anchor="b" anchorCtr="0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276600"/>
            <a:ext cx="7583487" cy="1752600"/>
          </a:xfrm>
        </p:spPr>
        <p:txBody>
          <a:bodyPr/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27892" y="838200"/>
            <a:ext cx="3474720" cy="45720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25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3" y="1371600"/>
            <a:ext cx="7583488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2743200"/>
            <a:ext cx="4114800" cy="28194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365760" indent="-365760">
              <a:defRPr/>
            </a:lvl1pPr>
            <a:lvl2pPr marL="731520" indent="-365760">
              <a:defRPr/>
            </a:lvl2pPr>
            <a:lvl3pPr marL="1097280" indent="-365760">
              <a:defRPr/>
            </a:lvl3pPr>
            <a:lvl4pPr marL="1463040" indent="-365760">
              <a:defRPr/>
            </a:lvl4pPr>
            <a:lvl5pPr marL="1828800" indent="-365760">
              <a:defRPr/>
            </a:lvl5pPr>
            <a:lvl6pPr marL="2194560" indent="-365760">
              <a:defRPr/>
            </a:lvl6pPr>
            <a:lvl7pPr marL="2560320" indent="-365760">
              <a:defRPr/>
            </a:lvl7pPr>
            <a:lvl8pPr marL="2926080" indent="-365760">
              <a:defRPr/>
            </a:lvl8pPr>
            <a:lvl9pPr marL="3291840" indent="-36576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Vertic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838200"/>
            <a:ext cx="1676400" cy="5053013"/>
          </a:xfrm>
        </p:spPr>
        <p:txBody>
          <a:bodyPr vert="eaVert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0"/>
            <a:ext cx="6019800" cy="505301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Tex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812" y="3254188"/>
            <a:ext cx="7580376" cy="168536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5400" b="1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457200"/>
            <a:ext cx="4114800" cy="27432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1812" y="4953000"/>
            <a:ext cx="7580376" cy="9144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627188"/>
            <a:ext cx="7580376" cy="1682496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44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6450" y="3309411"/>
            <a:ext cx="7580376" cy="1755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Wingdings" pitchFamily="2" charset="2"/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6788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6216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6216" y="2174875"/>
            <a:ext cx="3529584" cy="3716338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tabLst/>
              <a:defRPr sz="1800"/>
            </a:lvl6pPr>
            <a:lvl7pPr marL="1603375" indent="-231775">
              <a:tabLst/>
              <a:defRPr sz="1800"/>
            </a:lvl7pPr>
            <a:lvl8pPr marL="1828800" indent="-231775">
              <a:tabLst/>
              <a:defRPr sz="1800"/>
            </a:lvl8pPr>
            <a:lvl9pPr marL="2060575" indent="-231775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529584" cy="3716338"/>
          </a:xfrm>
        </p:spPr>
        <p:txBody>
          <a:bodyPr>
            <a:noAutofit/>
          </a:bodyPr>
          <a:lstStyle>
            <a:lvl1pPr marL="2317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89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61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13716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16033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18288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0605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7892" y="838200"/>
            <a:ext cx="3474720" cy="4572000"/>
          </a:xfrm>
        </p:spPr>
        <p:txBody>
          <a:bodyPr>
            <a:normAutofit/>
          </a:bodyPr>
          <a:lstStyle>
            <a:lvl1pPr marL="282575" indent="-282575">
              <a:defRPr sz="2400"/>
            </a:lvl1pPr>
            <a:lvl2pPr marL="573088" indent="-282575">
              <a:defRPr sz="2200"/>
            </a:lvl2pPr>
            <a:lvl3pPr marL="855663" indent="-282575">
              <a:defRPr sz="20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3425" indent="-282575">
              <a:defRPr sz="1800"/>
            </a:lvl7pPr>
            <a:lvl8pPr marL="2286000" indent="-282575">
              <a:defRPr sz="1800"/>
            </a:lvl8pPr>
            <a:lvl9pPr marL="2568575" indent="-2825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ext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675" y="1600200"/>
            <a:ext cx="7232650" cy="4291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3/3/2017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172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</p:sldLayoutIdLst>
  <p:txStyles>
    <p:titleStyle>
      <a:lvl1pPr algn="ctr" defTabSz="914400" rtl="0" eaLnBrk="1" latinLnBrk="0" hangingPunct="1">
        <a:lnSpc>
          <a:spcPct val="95000"/>
        </a:lnSpc>
        <a:spcBef>
          <a:spcPct val="0"/>
        </a:spcBef>
        <a:buNone/>
        <a:defRPr sz="4800" b="1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spcAft>
          <a:spcPts val="0"/>
        </a:spcAft>
        <a:buSzPct val="90000"/>
        <a:buFont typeface="Wingdings" pitchFamily="2" charset="2"/>
        <a:buChar char=""/>
        <a:defRPr sz="24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22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20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dirty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Unit 3- </a:t>
            </a:r>
            <a:r>
              <a:rPr lang="en-US" smtClean="0"/>
              <a:t>Home Sweet Home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Les </a:t>
            </a:r>
            <a:r>
              <a:rPr lang="en-US" sz="3600" b="1" dirty="0" err="1" smtClean="0">
                <a:solidFill>
                  <a:schemeClr val="tx1"/>
                </a:solidFill>
              </a:rPr>
              <a:t>tâches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</a:rPr>
              <a:t>ménagères</a:t>
            </a:r>
            <a:endParaRPr lang="en-US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58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98423"/>
            <a:ext cx="8610600" cy="63373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513342" y="3882684"/>
            <a:ext cx="301686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726788" y="2501705"/>
            <a:ext cx="301686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172179" y="2501705"/>
            <a:ext cx="301686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675909" y="5568463"/>
            <a:ext cx="301686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460696" y="4067350"/>
            <a:ext cx="301686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460696" y="2686371"/>
            <a:ext cx="301686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877951" y="2447221"/>
            <a:ext cx="301686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576265" y="3513352"/>
            <a:ext cx="301686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753729" y="4949484"/>
            <a:ext cx="301686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07810" y="2631887"/>
            <a:ext cx="418704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484032" y="3882684"/>
            <a:ext cx="418704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082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644" y="0"/>
            <a:ext cx="817717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31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solidFill>
          <a:schemeClr val="phClr">
            <a:tint val="90000"/>
            <a:satMod val="135000"/>
          </a:schemeClr>
        </a:solidFill>
        <a:solidFill>
          <a:schemeClr val="phClr">
            <a:shade val="80000"/>
            <a:satMod val="110000"/>
          </a:schemeClr>
        </a:solidFill>
      </a:fillStyleLst>
      <a:lnStyleLst>
        <a:ln w="9525" cap="flat" cmpd="sng" algn="ctr">
          <a:solidFill>
            <a:schemeClr val="phClr">
              <a:satMod val="135000"/>
            </a:schemeClr>
          </a:solidFill>
          <a:prstDash val="solid"/>
        </a:ln>
        <a:ln w="25400" cap="flat" cmpd="sng" algn="ctr">
          <a:solidFill>
            <a:schemeClr val="phClr">
              <a:satMod val="150000"/>
            </a:schemeClr>
          </a:solidFill>
          <a:prstDash val="solid"/>
        </a:ln>
        <a:ln w="38100" cap="flat" cmpd="sng" algn="ctr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sx="101000" sy="101000" algn="ctr" rotWithShape="0">
              <a:srgbClr val="000000">
                <a:alpha val="50000"/>
              </a:srgbClr>
            </a:outerShdw>
            <a:reflection blurRad="12700" stA="20000" endPos="35000" dist="63500" dir="5400000" sy="-100000" rotWithShape="0"/>
          </a:effectLst>
        </a:effectStyle>
        <a:effectStyle>
          <a:effectLst>
            <a:outerShdw blurRad="127000" sx="103000" sy="103000" algn="ctr" rotWithShape="0">
              <a:srgbClr val="FFFFFF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1200000"/>
            </a:lightRig>
          </a:scene3d>
          <a:sp3d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/>
            </a:gs>
            <a:gs pos="100000">
              <a:schemeClr val="tx2"/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Summer.thmx</Template>
  <TotalTime>88</TotalTime>
  <Words>19</Words>
  <Application>Microsoft Office PowerPoint</Application>
  <PresentationFormat>On-screen Show (4:3)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Calibri</vt:lpstr>
      <vt:lpstr>Wingdings</vt:lpstr>
      <vt:lpstr>Summer</vt:lpstr>
      <vt:lpstr>Unit 3- Home Sweet Home</vt:lpstr>
      <vt:lpstr>PowerPoint Presentation</vt:lpstr>
      <vt:lpstr>PowerPoint Presentation</vt:lpstr>
    </vt:vector>
  </TitlesOfParts>
  <Company>Fairfield Ludlowe High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 – chap 4</dc:title>
  <dc:creator>Viviane Grebert</dc:creator>
  <cp:lastModifiedBy>Windows User</cp:lastModifiedBy>
  <cp:revision>18</cp:revision>
  <dcterms:created xsi:type="dcterms:W3CDTF">2012-01-23T22:41:45Z</dcterms:created>
  <dcterms:modified xsi:type="dcterms:W3CDTF">2017-03-03T12:18:49Z</dcterms:modified>
</cp:coreProperties>
</file>